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3" r:id="rId8"/>
    <p:sldId id="258" r:id="rId9"/>
    <p:sldId id="259" r:id="rId10"/>
    <p:sldId id="260" r:id="rId11"/>
    <p:sldId id="262" r:id="rId12"/>
    <p:sldId id="261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C71-3E0D-45ED-9465-AB245988CA4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2978-754C-44DA-8DF0-5C67A844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C71-3E0D-45ED-9465-AB245988CA4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2978-754C-44DA-8DF0-5C67A844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C71-3E0D-45ED-9465-AB245988CA4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2978-754C-44DA-8DF0-5C67A844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2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C71-3E0D-45ED-9465-AB245988CA4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2978-754C-44DA-8DF0-5C67A844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1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C71-3E0D-45ED-9465-AB245988CA4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2978-754C-44DA-8DF0-5C67A844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3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C71-3E0D-45ED-9465-AB245988CA4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2978-754C-44DA-8DF0-5C67A844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3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C71-3E0D-45ED-9465-AB245988CA4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2978-754C-44DA-8DF0-5C67A844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0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C71-3E0D-45ED-9465-AB245988CA4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2978-754C-44DA-8DF0-5C67A844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9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C71-3E0D-45ED-9465-AB245988CA4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2978-754C-44DA-8DF0-5C67A844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3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C71-3E0D-45ED-9465-AB245988CA4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2978-754C-44DA-8DF0-5C67A844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7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C71-3E0D-45ED-9465-AB245988CA4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2978-754C-44DA-8DF0-5C67A844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2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2C71-3E0D-45ED-9465-AB245988CA4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2978-754C-44DA-8DF0-5C67A844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-51619"/>
            <a:ext cx="913416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2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:\NAM HOC 2020-2021\SUU TAM\35388012_2286442228051942_6320998872415993856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429"/>
            <a:ext cx="6629400" cy="68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8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20-2021\SUU TAM\35358705_2286442288051936_6532843530086252544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47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0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20-2021\SUU TAM\35303824_2286442281385270_5169734194393251840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"/>
            <a:ext cx="6477000" cy="68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49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SUU TAM\35299844_2286442158051949_5131304235777916928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NAM HOC 2020-2021\SUU TAM\35461565_2286442388051926_4198296399734898688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0"/>
            <a:ext cx="610972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SUU TAM\35298470_2286442468051918_7082022602880843776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76200"/>
            <a:ext cx="6934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6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SUU TAM\35297675_2286442374718594_5958533048864604160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7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SUU TAM\35265469_2286442214718610_6249760869807292416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55"/>
            <a:ext cx="9108326" cy="68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9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SUU TAM\35195834_2286442274718604_3830125682793381888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832"/>
            <a:ext cx="9184895" cy="68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2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20-2021\SUU TAM\35329304_2286442378051927_1106279882054172672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88490"/>
            <a:ext cx="6934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5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E:\NAM HOC 2020-2021\SUU TAM\35399198_2286442204718611_2506860007086096384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7420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0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E:\NAM HOC 2020-2021\SUU TAM\35401123_2286442478051917_2527337461965651968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853084" cy="68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3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</cp:revision>
  <dcterms:created xsi:type="dcterms:W3CDTF">2021-01-07T04:08:14Z</dcterms:created>
  <dcterms:modified xsi:type="dcterms:W3CDTF">2021-01-07T04:15:44Z</dcterms:modified>
</cp:coreProperties>
</file>